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60" r:id="rId13"/>
    <p:sldId id="261" r:id="rId14"/>
    <p:sldId id="272" r:id="rId15"/>
    <p:sldId id="262" r:id="rId16"/>
    <p:sldId id="273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7820D07-A3A2-4B31-BF01-5A39462FFB43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6AC51C8-7F80-49DC-B2EB-6630CE3294C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9100" y="3789040"/>
            <a:ext cx="8305800" cy="1143000"/>
          </a:xfrm>
        </p:spPr>
        <p:txBody>
          <a:bodyPr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Попов П.Н. учитель МАОУ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Копыловская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СОШ», Томского района, член районного правления РСВА.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В ШК</a:t>
            </a:r>
            <a:r>
              <a:rPr lang="ru-RU" sz="2800" dirty="0" smtClean="0"/>
              <a:t>ОЛЕ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4437112"/>
            <a:ext cx="19050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492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Героико-патриотическое:</a:t>
            </a:r>
          </a:p>
          <a:p>
            <a:pPr marL="0" indent="0" algn="ctr">
              <a:buNone/>
            </a:pPr>
            <a:r>
              <a:rPr lang="ru-RU" dirty="0" smtClean="0"/>
              <a:t>Ориентирована на пропаганду героических и исторических дат нашей истории, воспитания чувства гордости к героическим деяниям предков и их традициям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040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Спортивно-патриотическое:</a:t>
            </a:r>
          </a:p>
          <a:p>
            <a:pPr marL="0" indent="0" algn="ctr">
              <a:buNone/>
            </a:pPr>
            <a:r>
              <a:rPr lang="ru-RU" dirty="0" smtClean="0"/>
              <a:t>Направленно на развитие морально-волевых качеств, воспитания силы. Ловкости, выносливости, стойкости, мужества, дисциплинированности в процессе занятий физической культурой и спортом, формирование опыта служению Отечества и готовности к защите Родины.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85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Работа по основным направлениям системы патриотического воспитания поможет:</a:t>
            </a:r>
          </a:p>
          <a:p>
            <a:pPr>
              <a:buFontTx/>
              <a:buChar char="-"/>
            </a:pPr>
            <a:r>
              <a:rPr lang="ru-RU" dirty="0" smtClean="0"/>
              <a:t>Повысить патриотическое сознание, нравственные и этические ориентиры;</a:t>
            </a:r>
          </a:p>
          <a:p>
            <a:pPr>
              <a:buFontTx/>
              <a:buChar char="-"/>
            </a:pPr>
            <a:r>
              <a:rPr lang="ru-RU" dirty="0" smtClean="0"/>
              <a:t>Пониманию истинного значения интернационализма;</a:t>
            </a:r>
          </a:p>
          <a:p>
            <a:pPr>
              <a:buFontTx/>
              <a:buChar char="-"/>
            </a:pPr>
            <a:r>
              <a:rPr lang="ru-RU" dirty="0" smtClean="0"/>
              <a:t>Будет проявляться устойчивая тенденция повышения престижа военной службы в ВС РФ.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проблемы патриотического воспитания и основные направления их решения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488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/>
              <a:t>В 1 – 4 классах дети осваивают такие патриотические идеи и ценности, как защита Отечества, идеи сплочения и укрепления России, ответственности за судьбу Родины;</a:t>
            </a:r>
          </a:p>
          <a:p>
            <a:pPr>
              <a:buFontTx/>
              <a:buChar char="-"/>
            </a:pPr>
            <a:r>
              <a:rPr lang="ru-RU" dirty="0" smtClean="0"/>
              <a:t>В 5 – 8 классах активизируется стремление к постижению окружающего мира и самоутверждению;</a:t>
            </a:r>
          </a:p>
          <a:p>
            <a:pPr>
              <a:buFontTx/>
              <a:buChar char="-"/>
            </a:pPr>
            <a:r>
              <a:rPr lang="ru-RU" dirty="0" smtClean="0"/>
              <a:t>В 9 – 11 классах активно развивается интеллектуальная сфера, предыдущий социальный опыт становится основой личной ответственности в  принятии самостоятельных решений, самореализации.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реализации патриотического воспитания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416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9 – 11 классах : самовоспитания при изучении подвига многонационального Советского народа в годы Великой Отечественной войны, героического восстановления разрушенного войной хозяйства, достижения науки и техники, развития патриотических идей в современной России.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56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результате осуществления программы ожидается:</a:t>
            </a:r>
          </a:p>
          <a:p>
            <a:pPr>
              <a:buFontTx/>
              <a:buChar char="-"/>
            </a:pPr>
            <a:r>
              <a:rPr lang="ru-RU" sz="2400" dirty="0" smtClean="0"/>
              <a:t>Повышение качества  и количества мероприятий по организации и проведению патриотической работы с детьми и подростками;</a:t>
            </a:r>
          </a:p>
          <a:p>
            <a:pPr>
              <a:buFontTx/>
              <a:buChar char="-"/>
            </a:pPr>
            <a:r>
              <a:rPr lang="ru-RU" sz="2400" dirty="0" smtClean="0"/>
              <a:t>Формированию гражданской грамотности учащихся;</a:t>
            </a:r>
          </a:p>
          <a:p>
            <a:pPr>
              <a:buFontTx/>
              <a:buChar char="-"/>
            </a:pPr>
            <a:r>
              <a:rPr lang="ru-RU" sz="2400" dirty="0" smtClean="0"/>
              <a:t>Внедрение новых форм работы и повышение эффективности патриотической работы;</a:t>
            </a:r>
          </a:p>
          <a:p>
            <a:pPr>
              <a:buFontTx/>
              <a:buChar char="-"/>
            </a:pPr>
            <a:r>
              <a:rPr lang="ru-RU" sz="2400" dirty="0" smtClean="0"/>
              <a:t>Возрождение духовных ценностей школьника, обеспечение духовно-нравственного единства в школе, снижение степени идеологического противостояния;</a:t>
            </a:r>
          </a:p>
          <a:p>
            <a:pPr>
              <a:buFontTx/>
              <a:buChar char="-"/>
            </a:pPr>
            <a:r>
              <a:rPr lang="ru-RU" sz="2400" dirty="0" smtClean="0"/>
              <a:t>Развитие толерантности, сохранения славных боевых и трудовых традиций края.</a:t>
            </a:r>
          </a:p>
          <a:p>
            <a:pPr>
              <a:buFontTx/>
              <a:buChar char="-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реализации программы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4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Улучшение  условий для формирования патриотических чувств.</a:t>
            </a:r>
          </a:p>
          <a:p>
            <a:pPr marL="0" indent="0">
              <a:buNone/>
            </a:pPr>
            <a:r>
              <a:rPr lang="ru-RU" dirty="0" smtClean="0"/>
              <a:t>Количественными результатами реализации Программы должны стать доведения числа систематически занимающихся патриотической работой школьников </a:t>
            </a:r>
            <a:r>
              <a:rPr lang="ru-RU" smtClean="0"/>
              <a:t>до уровня 50%.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реализации программы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018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79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Патриотическое воспитание подрастающего поколения всегда являлось одной из важнейших школы, ведь детство и юность – самая благодатная пора для привития чувства любви к Родине.</a:t>
            </a:r>
          </a:p>
          <a:p>
            <a:r>
              <a:rPr lang="ru-RU" sz="2400" dirty="0" smtClean="0"/>
              <a:t>Под патриотическим воспитанием понимается постепенное формирование у учащихся любви к своей Родине, постоянная готовность к её защите.</a:t>
            </a:r>
          </a:p>
          <a:p>
            <a:r>
              <a:rPr lang="ru-RU" sz="2400" dirty="0" smtClean="0"/>
              <a:t>Программа работы школы по патриотическому воспитанию должна быть направленна на неустанную работу по созданию у школьников чувства гордости за свой народ, уважения к его делам и достойным страницам прошлого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для разработки программы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597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Под патриотическим воспитанием понимается: формирование у школьников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</a:t>
            </a:r>
          </a:p>
          <a:p>
            <a:r>
              <a:rPr lang="ru-RU" sz="2400" dirty="0" smtClean="0"/>
              <a:t>Целью программы должны являться: развития системы всеобщего и непрерывного патриотического воспитания. Создание и развитие в школе единой системы формирования патриотических чувств; сохранение, развитие и эффективное использование потенциала школы патриотической направленности.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101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Основные задачи:</a:t>
            </a:r>
          </a:p>
          <a:p>
            <a:pPr>
              <a:buFontTx/>
              <a:buChar char="-"/>
            </a:pPr>
            <a:r>
              <a:rPr lang="ru-RU" sz="2000" dirty="0" smtClean="0"/>
              <a:t>Создание условий для формирования духовно-богатого, социально-активного гражданина;</a:t>
            </a:r>
          </a:p>
          <a:p>
            <a:pPr>
              <a:buFontTx/>
              <a:buChar char="-"/>
            </a:pPr>
            <a:r>
              <a:rPr lang="ru-RU" sz="2000" dirty="0" smtClean="0"/>
              <a:t>Снижения уровня правонарушений и вредных привычек средствами патриотического воспитания;</a:t>
            </a:r>
          </a:p>
          <a:p>
            <a:pPr>
              <a:buFontTx/>
              <a:buChar char="-"/>
            </a:pPr>
            <a:r>
              <a:rPr lang="ru-RU" sz="2000" dirty="0" smtClean="0"/>
              <a:t>Разработка механизмов, обеспечивающих координацию деятельности урочной и вне урочной системы мероприятий;</a:t>
            </a:r>
          </a:p>
          <a:p>
            <a:pPr>
              <a:buFontTx/>
              <a:buChar char="-"/>
            </a:pPr>
            <a:r>
              <a:rPr lang="ru-RU" sz="2000" dirty="0" smtClean="0"/>
              <a:t>Обобщение и распространение педагогического опыта работы педагогов по патриотическому воспитанию;</a:t>
            </a:r>
          </a:p>
          <a:p>
            <a:pPr>
              <a:buFontTx/>
              <a:buChar char="-"/>
            </a:pPr>
            <a:r>
              <a:rPr lang="ru-RU" sz="2000" dirty="0" smtClean="0"/>
              <a:t>Реализация системы программных мероприятий патриотической направленности и оценка их эффективности.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92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Духовно-нравственное:</a:t>
            </a:r>
          </a:p>
          <a:p>
            <a:pPr marL="0" indent="0" algn="ctr">
              <a:buNone/>
            </a:pPr>
            <a:r>
              <a:rPr lang="ru-RU" dirty="0" smtClean="0"/>
              <a:t>Предполагает осознание учащимися в процессе патриотического воспитания высших ценностей, идеалов и ориентиров, социально значимых процессов и явлений реальной жизни способность руководствоваться ими в качестве определяющих принципов, позиций в практической деятельности.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104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Историко-краеведческая:</a:t>
            </a:r>
          </a:p>
          <a:p>
            <a:pPr marL="0" indent="0" algn="ctr">
              <a:buNone/>
            </a:pPr>
            <a:r>
              <a:rPr lang="ru-RU" dirty="0" smtClean="0"/>
              <a:t>Включает систему мероприятий по патриотическому воспитанию, направленных на познание историко-культурных корней, осознание неповторимости Отечества, </a:t>
            </a:r>
            <a:r>
              <a:rPr lang="ru-RU" dirty="0"/>
              <a:t>е</a:t>
            </a:r>
            <a:r>
              <a:rPr lang="ru-RU" dirty="0" smtClean="0"/>
              <a:t>го судьба.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18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Гражданско-патриотическое: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Воздействует через систему мероприятий на формирование правовой культуры и законопослушности, навыков оценки политических и правовых событий и процессов в обществе и государстве, гражданской позиции, постоянной готовности к служению своему народу и выполнения конституционного долга.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30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Социально-патриотическое:</a:t>
            </a:r>
          </a:p>
          <a:p>
            <a:pPr marL="0" indent="0" algn="ctr">
              <a:buNone/>
            </a:pPr>
            <a:r>
              <a:rPr lang="ru-RU" dirty="0" smtClean="0"/>
              <a:t>Направленно на активизацию духовно-нравственной культурно-исторической преемственности поколений, формирования активной жизненной позиции, проявления чувств благородства и сострадания, проявление заботы о людях пожилого возраста.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30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Военно-патриотическое:</a:t>
            </a:r>
          </a:p>
          <a:p>
            <a:pPr marL="0" indent="0" algn="ctr">
              <a:buNone/>
            </a:pPr>
            <a:r>
              <a:rPr lang="ru-RU" dirty="0" smtClean="0"/>
              <a:t>Ориентированно на формирование у молодежи высокого патриотического сознания, идей служения Отечеству, способности к его вооруженной защите, изучения русской военной истории, воинских традиций.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системе патриотического воспитания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5199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178</TotalTime>
  <Words>744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ПАТРИОТИЧЕСКОЕ ВОСПИТАНИЕ В ШКОЛЕ</vt:lpstr>
      <vt:lpstr>Обоснование для разработки программы</vt:lpstr>
      <vt:lpstr>Цели и задачи</vt:lpstr>
      <vt:lpstr>Цели и задачи</vt:lpstr>
      <vt:lpstr>Основные направления в системе патриотического воспитания.</vt:lpstr>
      <vt:lpstr>Основные направления в системе патриотического воспитания</vt:lpstr>
      <vt:lpstr>Основные направления в системе патриотического воспитания</vt:lpstr>
      <vt:lpstr>Основные направления в системе патриотического воспитания</vt:lpstr>
      <vt:lpstr>Основные направления в системе патриотического воспитания</vt:lpstr>
      <vt:lpstr>Основные направления в системе патриотического воспитания</vt:lpstr>
      <vt:lpstr>Основные направления в системе патриотического воспитания</vt:lpstr>
      <vt:lpstr>Актуальные проблемы патриотического воспитания и основные направления их решения</vt:lpstr>
      <vt:lpstr>Основные этапы реализации патриотического воспитания</vt:lpstr>
      <vt:lpstr>Основные направления в системе патриотического воспитания</vt:lpstr>
      <vt:lpstr>Оценка эффективности реализации программы</vt:lpstr>
      <vt:lpstr>Оценка эффективности реализации программы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В ШКОЛЕ</dc:title>
  <dc:creator>павел</dc:creator>
  <cp:lastModifiedBy>павел</cp:lastModifiedBy>
  <cp:revision>15</cp:revision>
  <dcterms:created xsi:type="dcterms:W3CDTF">2015-03-21T06:48:49Z</dcterms:created>
  <dcterms:modified xsi:type="dcterms:W3CDTF">2015-03-21T10:15:15Z</dcterms:modified>
</cp:coreProperties>
</file>